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8" r:id="rId1"/>
  </p:sldMasterIdLst>
  <p:sldIdLst>
    <p:sldId id="256" r:id="rId2"/>
    <p:sldId id="275" r:id="rId3"/>
    <p:sldId id="291" r:id="rId4"/>
    <p:sldId id="280" r:id="rId5"/>
    <p:sldId id="285" r:id="rId6"/>
    <p:sldId id="281" r:id="rId7"/>
    <p:sldId id="282" r:id="rId8"/>
    <p:sldId id="283" r:id="rId9"/>
    <p:sldId id="284" r:id="rId10"/>
    <p:sldId id="286" r:id="rId11"/>
    <p:sldId id="287" r:id="rId12"/>
    <p:sldId id="288" r:id="rId13"/>
    <p:sldId id="289" r:id="rId14"/>
    <p:sldId id="295" r:id="rId15"/>
    <p:sldId id="296" r:id="rId16"/>
    <p:sldId id="294" r:id="rId17"/>
    <p:sldId id="292" r:id="rId18"/>
    <p:sldId id="279" r:id="rId19"/>
    <p:sldId id="278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9AB4"/>
    <a:srgbClr val="EFE7BC"/>
    <a:srgbClr val="F6E57F"/>
    <a:srgbClr val="80C1BD"/>
    <a:srgbClr val="000000"/>
    <a:srgbClr val="DA7370"/>
    <a:srgbClr val="6AABD2"/>
    <a:srgbClr val="D9E4EC"/>
    <a:srgbClr val="313E61"/>
    <a:srgbClr val="FFA3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99" y="2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364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342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80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13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880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21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8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79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64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018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14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11/22/2024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824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67" r:id="rId6"/>
    <p:sldLayoutId id="2147483872" r:id="rId7"/>
    <p:sldLayoutId id="2147483868" r:id="rId8"/>
    <p:sldLayoutId id="2147483869" r:id="rId9"/>
    <p:sldLayoutId id="2147483870" r:id="rId10"/>
    <p:sldLayoutId id="21474838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57E40-46E6-3D40-E758-C001CAAA6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0" y="1062038"/>
            <a:ext cx="6096000" cy="2881311"/>
          </a:xfrm>
        </p:spPr>
        <p:txBody>
          <a:bodyPr>
            <a:normAutofit/>
          </a:bodyPr>
          <a:lstStyle/>
          <a:p>
            <a:pPr algn="r"/>
            <a:r>
              <a:rPr lang="sk-SK" sz="8000" dirty="0">
                <a:effectLst/>
              </a:rPr>
              <a:t>ASP.NET</a:t>
            </a:r>
            <a:r>
              <a:rPr lang="sk-SK" sz="8000" dirty="0"/>
              <a:t> Core - Minimal API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D3136-6D98-BFBE-E146-EF2E0DDC1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0" y="4170408"/>
            <a:ext cx="6096000" cy="1625554"/>
          </a:xfrm>
        </p:spPr>
        <p:txBody>
          <a:bodyPr>
            <a:normAutofit/>
          </a:bodyPr>
          <a:lstStyle/>
          <a:p>
            <a:pPr algn="r"/>
            <a:r>
              <a:rPr lang="sk-SK" dirty="0"/>
              <a:t>Milan Martiniak</a:t>
            </a:r>
          </a:p>
          <a:p>
            <a:pPr algn="r"/>
            <a:endParaRPr lang="sk-SK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A9B099-1952-4D03-8565-F48656F48D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33784" r="33784"/>
          <a:stretch/>
        </p:blipFill>
        <p:spPr bwMode="auto"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A7900967-84CA-47B4-9F1C-E787BAC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CAB3C749-6482-440B-9386-94091006D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3C5C6B36-2238-4BBF-87F8-B1B3F5DD5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Obrázok 6" descr="Obrázok, na ktorom je písmo, grafika, logo, snímka obrazovky&#10;&#10;Automaticky generovaný popis">
            <a:extLst>
              <a:ext uri="{FF2B5EF4-FFF2-40B4-BE49-F238E27FC236}">
                <a16:creationId xmlns:a16="http://schemas.microsoft.com/office/drawing/2014/main" id="{D20C4DC0-578A-B809-C3F4-1C73ABBFB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2718" y="6002580"/>
            <a:ext cx="686043" cy="686043"/>
          </a:xfrm>
          <a:prstGeom prst="flowChartConnector">
            <a:avLst/>
          </a:prstGeom>
        </p:spPr>
      </p:pic>
      <p:pic>
        <p:nvPicPr>
          <p:cNvPr id="6" name="Obrázok 8" descr="Obrázok, na ktorom je osoba, ľudská tvár, vnútri, stena&#10;&#10;Automaticky generovaný popis">
            <a:extLst>
              <a:ext uri="{FF2B5EF4-FFF2-40B4-BE49-F238E27FC236}">
                <a16:creationId xmlns:a16="http://schemas.microsoft.com/office/drawing/2014/main" id="{67F2F326-E473-B147-FCD9-9C02E6ECAC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5455" y="4063959"/>
            <a:ext cx="612270" cy="612270"/>
          </a:xfrm>
          <a:prstGeom prst="flowChartConnector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703835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4A953-0707-9D5D-58F3-C7523C3A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9F441234-8BC4-8FCE-015C-AB88B59E7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5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25BA7-5210-1F5A-305D-997F4FA0E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218E1113-2776-8DB5-A117-998703890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76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81249-2020-BBC7-019C-C5EDA8802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BE628CB6-EF85-4600-BE40-40080BB2B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26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5D12-E8FC-00E6-ADB4-F34AEEF01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">
            <a:extLst>
              <a:ext uri="{FF2B5EF4-FFF2-40B4-BE49-F238E27FC236}">
                <a16:creationId xmlns:a16="http://schemas.microsoft.com/office/drawing/2014/main" id="{D5464599-35A1-74A9-ACAA-2F5221B5B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89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76AF8-7E5B-B4CB-0BED-231980453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827973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58ED2A-B2D6-CFE6-38D9-2EA77A2C3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5B682-71F4-D23E-61F6-CE5956467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47DD4-B4A6-10CA-8356-9979946AE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342774"/>
            <a:ext cx="5851353" cy="2035343"/>
          </a:xfrm>
        </p:spPr>
        <p:txBody>
          <a:bodyPr/>
          <a:lstStyle/>
          <a:p>
            <a:pPr marL="0" indent="0">
              <a:buNone/>
            </a:pPr>
            <a:r>
              <a:rPr lang="sk-SK" dirty="0">
                <a:solidFill>
                  <a:schemeClr val="bg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GET</a:t>
            </a:r>
            <a:r>
              <a:rPr lang="sk-SK" dirty="0">
                <a:latin typeface="Consolas" panose="020B0609020204030204" pitchFamily="49" charset="0"/>
              </a:rPr>
              <a:t> 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/</a:t>
            </a:r>
            <a:r>
              <a:rPr lang="sk-SK" dirty="0" err="1">
                <a:solidFill>
                  <a:srgbClr val="EFE7BC"/>
                </a:solidFill>
                <a:latin typeface="Consolas" panose="020B0609020204030204" pitchFamily="49" charset="0"/>
              </a:rPr>
              <a:t>contacts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/42</a:t>
            </a:r>
            <a:r>
              <a:rPr lang="sk-SK" dirty="0">
                <a:latin typeface="Consolas" panose="020B0609020204030204" pitchFamily="49" charset="0"/>
              </a:rPr>
              <a:t> </a:t>
            </a:r>
            <a:r>
              <a:rPr lang="sk-SK" dirty="0">
                <a:solidFill>
                  <a:schemeClr val="bg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HTTP/2</a:t>
            </a:r>
            <a:r>
              <a:rPr lang="sk-SK" dirty="0">
                <a:latin typeface="Consolas" panose="020B0609020204030204" pitchFamily="49" charset="0"/>
              </a:rPr>
              <a:t>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sk-SK" dirty="0" err="1">
                <a:solidFill>
                  <a:schemeClr val="bg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Host</a:t>
            </a:r>
            <a:r>
              <a:rPr lang="sk-SK" dirty="0">
                <a:solidFill>
                  <a:schemeClr val="bg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sk-SK" dirty="0">
                <a:latin typeface="Consolas" panose="020B0609020204030204" pitchFamily="49" charset="0"/>
              </a:rPr>
              <a:t> api.contactsdemo.com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sk-SK" dirty="0" err="1">
                <a:solidFill>
                  <a:schemeClr val="bg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Accept</a:t>
            </a:r>
            <a:r>
              <a:rPr lang="sk-SK" dirty="0">
                <a:solidFill>
                  <a:schemeClr val="bg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sk-SK" dirty="0" err="1">
                <a:latin typeface="Consolas" panose="020B0609020204030204" pitchFamily="49" charset="0"/>
              </a:rPr>
              <a:t>application</a:t>
            </a:r>
            <a:r>
              <a:rPr lang="sk-SK" dirty="0">
                <a:latin typeface="Consolas" panose="020B0609020204030204" pitchFamily="49" charset="0"/>
              </a:rPr>
              <a:t>/</a:t>
            </a:r>
            <a:r>
              <a:rPr lang="sk-SK" dirty="0" err="1">
                <a:latin typeface="Consolas" panose="020B0609020204030204" pitchFamily="49" charset="0"/>
              </a:rPr>
              <a:t>json</a:t>
            </a:r>
            <a:r>
              <a:rPr lang="sk-SK" dirty="0">
                <a:latin typeface="Consolas" panose="020B0609020204030204" pitchFamily="49" charset="0"/>
              </a:rPr>
              <a:t>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sk-SK" dirty="0">
                <a:solidFill>
                  <a:schemeClr val="bg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User-Agent: </a:t>
            </a:r>
            <a:r>
              <a:rPr lang="sk-SK" dirty="0">
                <a:latin typeface="Consolas" panose="020B0609020204030204" pitchFamily="49" charset="0"/>
              </a:rPr>
              <a:t>FRI-</a:t>
            </a:r>
            <a:r>
              <a:rPr lang="sk-SK" dirty="0" err="1">
                <a:latin typeface="Consolas" panose="020B0609020204030204" pitchFamily="49" charset="0"/>
              </a:rPr>
              <a:t>Browser</a:t>
            </a:r>
            <a:r>
              <a:rPr lang="sk-SK" dirty="0">
                <a:latin typeface="Consolas" panose="020B0609020204030204" pitchFamily="49" charset="0"/>
              </a:rPr>
              <a:t>/1.0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EC7E7E-C6B0-9B5C-9C80-7A4859B21D04}"/>
              </a:ext>
            </a:extLst>
          </p:cNvPr>
          <p:cNvSpPr txBox="1"/>
          <p:nvPr/>
        </p:nvSpPr>
        <p:spPr>
          <a:xfrm>
            <a:off x="762000" y="2580774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</a:t>
            </a:r>
            <a:endParaRPr lang="sk-SK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CA54990-A62C-6F6A-8FDF-199A818342CF}"/>
              </a:ext>
            </a:extLst>
          </p:cNvPr>
          <p:cNvCxnSpPr/>
          <p:nvPr/>
        </p:nvCxnSpPr>
        <p:spPr>
          <a:xfrm>
            <a:off x="1209174" y="3037974"/>
            <a:ext cx="48126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625C0A4-6019-734A-B746-3FAE2E9A41C9}"/>
              </a:ext>
            </a:extLst>
          </p:cNvPr>
          <p:cNvSpPr txBox="1"/>
          <p:nvPr/>
        </p:nvSpPr>
        <p:spPr>
          <a:xfrm>
            <a:off x="2243890" y="2580774"/>
            <a:ext cx="587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</a:t>
            </a:r>
            <a:endParaRPr lang="sk-SK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0EC4AFB-49E8-EFF2-1211-220091C57BDD}"/>
              </a:ext>
            </a:extLst>
          </p:cNvPr>
          <p:cNvCxnSpPr>
            <a:stCxn id="6" idx="2"/>
          </p:cNvCxnSpPr>
          <p:nvPr/>
        </p:nvCxnSpPr>
        <p:spPr>
          <a:xfrm flipH="1">
            <a:off x="2537624" y="2950106"/>
            <a:ext cx="1" cy="392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FDC0301-7B8E-5810-6FA2-1574C8DA47E0}"/>
              </a:ext>
            </a:extLst>
          </p:cNvPr>
          <p:cNvSpPr txBox="1"/>
          <p:nvPr/>
        </p:nvSpPr>
        <p:spPr>
          <a:xfrm>
            <a:off x="4303295" y="2580774"/>
            <a:ext cx="1684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Protocol version</a:t>
            </a:r>
            <a:endParaRPr lang="sk-SK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AF5ACA-0BE3-622D-E241-8339621EC588}"/>
              </a:ext>
            </a:extLst>
          </p:cNvPr>
          <p:cNvCxnSpPr>
            <a:stCxn id="8" idx="2"/>
          </p:cNvCxnSpPr>
          <p:nvPr/>
        </p:nvCxnSpPr>
        <p:spPr>
          <a:xfrm flipH="1">
            <a:off x="4836695" y="2950106"/>
            <a:ext cx="308818" cy="392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E8B4132-8B96-61AE-8BEE-92F2CC49A688}"/>
              </a:ext>
            </a:extLst>
          </p:cNvPr>
          <p:cNvSpPr txBox="1"/>
          <p:nvPr/>
        </p:nvSpPr>
        <p:spPr>
          <a:xfrm>
            <a:off x="7988955" y="4175779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Headers</a:t>
            </a:r>
            <a:endParaRPr lang="sk-SK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BFBCEF8-4579-88DB-07CF-989CF700FA58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797843" y="4360445"/>
            <a:ext cx="11911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233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CC783-8706-A39C-CD8A-483F668D9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43543-A43E-BCF1-D4B2-1B540F5E1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567" y="1519989"/>
            <a:ext cx="7184857" cy="5133474"/>
          </a:xfrm>
        </p:spPr>
        <p:txBody>
          <a:bodyPr>
            <a:normAutofit fontScale="92500"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sk-SK" dirty="0">
                <a:solidFill>
                  <a:srgbClr val="189AB4"/>
                </a:solidFill>
                <a:latin typeface="Consolas" panose="020B0609020204030204" pitchFamily="49" charset="0"/>
              </a:rPr>
              <a:t>HTTP/2 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200 OK</a:t>
            </a:r>
            <a:r>
              <a:rPr lang="sk-SK" dirty="0">
                <a:latin typeface="Consolas" panose="020B0609020204030204" pitchFamily="49" charset="0"/>
              </a:rPr>
              <a:t>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sk-SK" dirty="0" err="1">
                <a:solidFill>
                  <a:srgbClr val="189AB4"/>
                </a:solidFill>
                <a:latin typeface="Consolas" panose="020B0609020204030204" pitchFamily="49" charset="0"/>
              </a:rPr>
              <a:t>Content</a:t>
            </a:r>
            <a:r>
              <a:rPr lang="sk-SK" dirty="0">
                <a:solidFill>
                  <a:srgbClr val="189AB4"/>
                </a:solidFill>
                <a:latin typeface="Consolas" panose="020B0609020204030204" pitchFamily="49" charset="0"/>
              </a:rPr>
              <a:t>-Type: </a:t>
            </a:r>
            <a:r>
              <a:rPr lang="sk-SK" dirty="0" err="1">
                <a:latin typeface="Consolas" panose="020B0609020204030204" pitchFamily="49" charset="0"/>
              </a:rPr>
              <a:t>application</a:t>
            </a:r>
            <a:r>
              <a:rPr lang="sk-SK" dirty="0">
                <a:latin typeface="Consolas" panose="020B0609020204030204" pitchFamily="49" charset="0"/>
              </a:rPr>
              <a:t>/</a:t>
            </a:r>
            <a:r>
              <a:rPr lang="sk-SK" dirty="0" err="1">
                <a:latin typeface="Consolas" panose="020B0609020204030204" pitchFamily="49" charset="0"/>
              </a:rPr>
              <a:t>json</a:t>
            </a:r>
            <a:r>
              <a:rPr lang="sk-SK" dirty="0">
                <a:latin typeface="Consolas" panose="020B0609020204030204" pitchFamily="49" charset="0"/>
              </a:rPr>
              <a:t>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sk-SK" dirty="0" err="1">
                <a:solidFill>
                  <a:srgbClr val="189AB4"/>
                </a:solidFill>
                <a:latin typeface="Consolas" panose="020B0609020204030204" pitchFamily="49" charset="0"/>
              </a:rPr>
              <a:t>Content-Length</a:t>
            </a:r>
            <a:r>
              <a:rPr lang="sk-SK" dirty="0">
                <a:solidFill>
                  <a:srgbClr val="189AB4"/>
                </a:solidFill>
                <a:latin typeface="Consolas" panose="020B0609020204030204" pitchFamily="49" charset="0"/>
              </a:rPr>
              <a:t>: </a:t>
            </a:r>
            <a:r>
              <a:rPr lang="sk-SK" dirty="0">
                <a:latin typeface="Consolas" panose="020B0609020204030204" pitchFamily="49" charset="0"/>
              </a:rPr>
              <a:t>120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sk-SK" dirty="0">
                <a:solidFill>
                  <a:srgbClr val="189AB4"/>
                </a:solidFill>
                <a:latin typeface="Consolas" panose="020B0609020204030204" pitchFamily="49" charset="0"/>
              </a:rPr>
              <a:t>{</a:t>
            </a:r>
            <a:r>
              <a:rPr lang="sk-SK" dirty="0">
                <a:latin typeface="Consolas" panose="020B0609020204030204" pitchFamily="49" charset="0"/>
              </a:rPr>
              <a:t>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"id": </a:t>
            </a:r>
            <a:r>
              <a:rPr lang="sk-SK" dirty="0">
                <a:latin typeface="Consolas" panose="020B0609020204030204" pitchFamily="49" charset="0"/>
              </a:rPr>
              <a:t>42,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"</a:t>
            </a:r>
            <a:r>
              <a:rPr lang="sk-SK" dirty="0" err="1">
                <a:solidFill>
                  <a:srgbClr val="EFE7BC"/>
                </a:solidFill>
                <a:latin typeface="Consolas" panose="020B0609020204030204" pitchFamily="49" charset="0"/>
              </a:rPr>
              <a:t>firstName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": </a:t>
            </a:r>
            <a:r>
              <a:rPr lang="sk-SK" dirty="0">
                <a:latin typeface="Consolas" panose="020B0609020204030204" pitchFamily="49" charset="0"/>
              </a:rPr>
              <a:t>"John",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"</a:t>
            </a:r>
            <a:r>
              <a:rPr lang="sk-SK" dirty="0" err="1">
                <a:solidFill>
                  <a:srgbClr val="EFE7BC"/>
                </a:solidFill>
                <a:latin typeface="Consolas" panose="020B0609020204030204" pitchFamily="49" charset="0"/>
              </a:rPr>
              <a:t>lastName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": </a:t>
            </a:r>
            <a:r>
              <a:rPr lang="sk-SK" dirty="0">
                <a:latin typeface="Consolas" panose="020B0609020204030204" pitchFamily="49" charset="0"/>
              </a:rPr>
              <a:t>"</a:t>
            </a:r>
            <a:r>
              <a:rPr lang="sk-SK" dirty="0" err="1">
                <a:latin typeface="Consolas" panose="020B0609020204030204" pitchFamily="49" charset="0"/>
              </a:rPr>
              <a:t>Doe</a:t>
            </a:r>
            <a:r>
              <a:rPr lang="sk-SK" dirty="0">
                <a:latin typeface="Consolas" panose="020B0609020204030204" pitchFamily="49" charset="0"/>
              </a:rPr>
              <a:t>",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"email": </a:t>
            </a:r>
            <a:r>
              <a:rPr lang="sk-SK" dirty="0">
                <a:latin typeface="Consolas" panose="020B0609020204030204" pitchFamily="49" charset="0"/>
              </a:rPr>
              <a:t>"john.doe@example.com",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"</a:t>
            </a:r>
            <a:r>
              <a:rPr lang="sk-SK" dirty="0" err="1">
                <a:solidFill>
                  <a:srgbClr val="EFE7BC"/>
                </a:solidFill>
                <a:latin typeface="Consolas" panose="020B0609020204030204" pitchFamily="49" charset="0"/>
              </a:rPr>
              <a:t>phone</a:t>
            </a:r>
            <a:r>
              <a:rPr lang="sk-SK" dirty="0">
                <a:solidFill>
                  <a:srgbClr val="EFE7BC"/>
                </a:solidFill>
                <a:latin typeface="Consolas" panose="020B0609020204030204" pitchFamily="49" charset="0"/>
              </a:rPr>
              <a:t>": </a:t>
            </a:r>
            <a:r>
              <a:rPr lang="sk-SK" dirty="0">
                <a:latin typeface="Consolas" panose="020B0609020204030204" pitchFamily="49" charset="0"/>
              </a:rPr>
              <a:t>"+421987654321" 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sk-SK" dirty="0">
                <a:solidFill>
                  <a:srgbClr val="189AB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5F2C3-A50D-C42B-9FC6-285181AEEA8D}"/>
              </a:ext>
            </a:extLst>
          </p:cNvPr>
          <p:cNvSpPr txBox="1"/>
          <p:nvPr/>
        </p:nvSpPr>
        <p:spPr>
          <a:xfrm>
            <a:off x="725905" y="757989"/>
            <a:ext cx="1684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Protocol version</a:t>
            </a:r>
            <a:endParaRPr lang="sk-SK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12B9E30-995F-82A0-DC45-99C92AC94147}"/>
              </a:ext>
            </a:extLst>
          </p:cNvPr>
          <p:cNvCxnSpPr/>
          <p:nvPr/>
        </p:nvCxnSpPr>
        <p:spPr>
          <a:xfrm>
            <a:off x="1425742" y="1215189"/>
            <a:ext cx="48126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4CD5E74-9ACE-DE52-0DF1-A3ABD14A1F7D}"/>
              </a:ext>
            </a:extLst>
          </p:cNvPr>
          <p:cNvSpPr txBox="1"/>
          <p:nvPr/>
        </p:nvSpPr>
        <p:spPr>
          <a:xfrm>
            <a:off x="3356811" y="757989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Status code</a:t>
            </a:r>
            <a:endParaRPr lang="sk-SK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1C25E74-8084-A5FC-4FA0-E083F6287197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883575" y="1127321"/>
            <a:ext cx="1108987" cy="392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B695D28-5067-BF5E-7E41-B5BFBAA0E7FF}"/>
              </a:ext>
            </a:extLst>
          </p:cNvPr>
          <p:cNvSpPr txBox="1"/>
          <p:nvPr/>
        </p:nvSpPr>
        <p:spPr>
          <a:xfrm>
            <a:off x="8909370" y="196196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Headers</a:t>
            </a:r>
            <a:endParaRPr lang="sk-SK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DC4BD66-46B2-5CDF-53C6-F61023B46D4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718258" y="2146633"/>
            <a:ext cx="11911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2A9C9B9-3171-9409-9E94-2766A63A7CB7}"/>
              </a:ext>
            </a:extLst>
          </p:cNvPr>
          <p:cNvSpPr txBox="1"/>
          <p:nvPr/>
        </p:nvSpPr>
        <p:spPr>
          <a:xfrm>
            <a:off x="8909370" y="4452504"/>
            <a:ext cx="644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Body</a:t>
            </a:r>
            <a:endParaRPr lang="sk-SK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83E9B59-3635-68F5-CC7F-46E093472F80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7718258" y="4637170"/>
            <a:ext cx="11911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977747B6-DCA7-521A-C661-7740F0782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3424" y="130341"/>
            <a:ext cx="3890211" cy="1033972"/>
          </a:xfrm>
        </p:spPr>
        <p:txBody>
          <a:bodyPr/>
          <a:lstStyle/>
          <a:p>
            <a:pPr algn="r"/>
            <a:r>
              <a:rPr lang="en-US" dirty="0"/>
              <a:t>HTTP Response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206086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54D976-48C6-D475-43CB-5E059E2124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2344" b="-2"/>
          <a:stretch/>
        </p:blipFill>
        <p:spPr>
          <a:xfrm>
            <a:off x="5334476" y="762001"/>
            <a:ext cx="6095524" cy="4707593"/>
          </a:xfrm>
          <a:custGeom>
            <a:avLst/>
            <a:gdLst/>
            <a:ahLst/>
            <a:cxnLst/>
            <a:rect l="l" t="t" r="r" b="b"/>
            <a:pathLst>
              <a:path w="6095524" h="4707593">
                <a:moveTo>
                  <a:pt x="0" y="0"/>
                </a:moveTo>
                <a:lnTo>
                  <a:pt x="6095524" y="0"/>
                </a:lnTo>
                <a:lnTo>
                  <a:pt x="6095524" y="3296937"/>
                </a:lnTo>
                <a:lnTo>
                  <a:pt x="6095524" y="3518571"/>
                </a:lnTo>
                <a:lnTo>
                  <a:pt x="6061052" y="3534000"/>
                </a:lnTo>
                <a:cubicBezTo>
                  <a:pt x="6054332" y="3536785"/>
                  <a:pt x="6046938" y="3538321"/>
                  <a:pt x="6040890" y="3542065"/>
                </a:cubicBezTo>
                <a:cubicBezTo>
                  <a:pt x="6013044" y="3559156"/>
                  <a:pt x="5986064" y="3577591"/>
                  <a:pt x="5957836" y="3594010"/>
                </a:cubicBezTo>
                <a:cubicBezTo>
                  <a:pt x="5928744" y="3611004"/>
                  <a:pt x="5902724" y="3631071"/>
                  <a:pt x="5882656" y="3658244"/>
                </a:cubicBezTo>
                <a:cubicBezTo>
                  <a:pt x="5864029" y="3683496"/>
                  <a:pt x="5845978" y="3709131"/>
                  <a:pt x="5827448" y="3734479"/>
                </a:cubicBezTo>
                <a:cubicBezTo>
                  <a:pt x="5822743" y="3740912"/>
                  <a:pt x="5818422" y="3748498"/>
                  <a:pt x="5811989" y="3752627"/>
                </a:cubicBezTo>
                <a:cubicBezTo>
                  <a:pt x="5798643" y="3761268"/>
                  <a:pt x="5784048" y="3768277"/>
                  <a:pt x="5769742" y="3775382"/>
                </a:cubicBezTo>
                <a:cubicBezTo>
                  <a:pt x="5757452" y="3781431"/>
                  <a:pt x="5744394" y="3785943"/>
                  <a:pt x="5732393" y="3792472"/>
                </a:cubicBezTo>
                <a:cubicBezTo>
                  <a:pt x="5722792" y="3797658"/>
                  <a:pt x="5714246" y="3804859"/>
                  <a:pt x="5705316" y="3811388"/>
                </a:cubicBezTo>
                <a:cubicBezTo>
                  <a:pt x="5697539" y="3817052"/>
                  <a:pt x="5688994" y="3821949"/>
                  <a:pt x="5682465" y="3828767"/>
                </a:cubicBezTo>
                <a:cubicBezTo>
                  <a:pt x="5666526" y="3845281"/>
                  <a:pt x="5650491" y="3861508"/>
                  <a:pt x="5630712" y="3873702"/>
                </a:cubicBezTo>
                <a:cubicBezTo>
                  <a:pt x="5611221" y="3885799"/>
                  <a:pt x="5592786" y="3899338"/>
                  <a:pt x="5573392" y="3911628"/>
                </a:cubicBezTo>
                <a:cubicBezTo>
                  <a:pt x="5554380" y="3923630"/>
                  <a:pt x="5537194" y="3936783"/>
                  <a:pt x="5527304" y="3958099"/>
                </a:cubicBezTo>
                <a:cubicBezTo>
                  <a:pt x="5522888" y="3967508"/>
                  <a:pt x="5516646" y="3977782"/>
                  <a:pt x="5508293" y="3983255"/>
                </a:cubicBezTo>
                <a:cubicBezTo>
                  <a:pt x="5496387" y="3991032"/>
                  <a:pt x="5481313" y="3993817"/>
                  <a:pt x="5468350" y="4000442"/>
                </a:cubicBezTo>
                <a:cubicBezTo>
                  <a:pt x="5453084" y="4008219"/>
                  <a:pt x="5435418" y="4014940"/>
                  <a:pt x="5425048" y="4027326"/>
                </a:cubicBezTo>
                <a:cubicBezTo>
                  <a:pt x="5415830" y="4038368"/>
                  <a:pt x="5406517" y="4047009"/>
                  <a:pt x="5394322" y="4054018"/>
                </a:cubicBezTo>
                <a:cubicBezTo>
                  <a:pt x="5385778" y="4058915"/>
                  <a:pt x="5379441" y="4067844"/>
                  <a:pt x="5370608" y="4071877"/>
                </a:cubicBezTo>
                <a:cubicBezTo>
                  <a:pt x="5358990" y="4077254"/>
                  <a:pt x="5347276" y="4081479"/>
                  <a:pt x="5337098" y="4089832"/>
                </a:cubicBezTo>
                <a:cubicBezTo>
                  <a:pt x="5326536" y="4098473"/>
                  <a:pt x="5314535" y="4105290"/>
                  <a:pt x="5303493" y="4113356"/>
                </a:cubicBezTo>
                <a:cubicBezTo>
                  <a:pt x="5297636" y="4117676"/>
                  <a:pt x="5292835" y="4123341"/>
                  <a:pt x="5287171" y="4127854"/>
                </a:cubicBezTo>
                <a:cubicBezTo>
                  <a:pt x="5276801" y="4136111"/>
                  <a:pt x="5266239" y="4144176"/>
                  <a:pt x="5255581" y="4151953"/>
                </a:cubicBezTo>
                <a:cubicBezTo>
                  <a:pt x="5244924" y="4159731"/>
                  <a:pt x="5234746" y="4168756"/>
                  <a:pt x="5223032" y="4174421"/>
                </a:cubicBezTo>
                <a:cubicBezTo>
                  <a:pt x="5203062" y="4184023"/>
                  <a:pt x="5181266" y="4189784"/>
                  <a:pt x="5161870" y="4200153"/>
                </a:cubicBezTo>
                <a:cubicBezTo>
                  <a:pt x="5142188" y="4210714"/>
                  <a:pt x="5123656" y="4223965"/>
                  <a:pt x="5106182" y="4237983"/>
                </a:cubicBezTo>
                <a:cubicBezTo>
                  <a:pt x="5092356" y="4249025"/>
                  <a:pt x="5079394" y="4259971"/>
                  <a:pt x="5062014" y="4265635"/>
                </a:cubicBezTo>
                <a:cubicBezTo>
                  <a:pt x="5052317" y="4268804"/>
                  <a:pt x="5042140" y="4275717"/>
                  <a:pt x="5036282" y="4283783"/>
                </a:cubicBezTo>
                <a:cubicBezTo>
                  <a:pt x="5023608" y="4301353"/>
                  <a:pt x="5007382" y="4313739"/>
                  <a:pt x="4989043" y="4324301"/>
                </a:cubicBezTo>
                <a:cubicBezTo>
                  <a:pt x="4964559" y="4338511"/>
                  <a:pt x="4940363" y="4353009"/>
                  <a:pt x="4915783" y="4366931"/>
                </a:cubicBezTo>
                <a:cubicBezTo>
                  <a:pt x="4901286" y="4375189"/>
                  <a:pt x="4886884" y="4383926"/>
                  <a:pt x="4871520" y="4389975"/>
                </a:cubicBezTo>
                <a:cubicBezTo>
                  <a:pt x="4840124" y="4402457"/>
                  <a:pt x="4807959" y="4413114"/>
                  <a:pt x="4776274" y="4424733"/>
                </a:cubicBezTo>
                <a:cubicBezTo>
                  <a:pt x="4765904" y="4428477"/>
                  <a:pt x="4756110" y="4433854"/>
                  <a:pt x="4745548" y="4437119"/>
                </a:cubicBezTo>
                <a:cubicBezTo>
                  <a:pt x="4734122" y="4440671"/>
                  <a:pt x="4721834" y="4441727"/>
                  <a:pt x="4710408" y="4445280"/>
                </a:cubicBezTo>
                <a:cubicBezTo>
                  <a:pt x="4691396" y="4451136"/>
                  <a:pt x="4672961" y="4458626"/>
                  <a:pt x="4653950" y="4464579"/>
                </a:cubicBezTo>
                <a:cubicBezTo>
                  <a:pt x="4617272" y="4476005"/>
                  <a:pt x="4580498" y="4486951"/>
                  <a:pt x="4543725" y="4497800"/>
                </a:cubicBezTo>
                <a:cubicBezTo>
                  <a:pt x="4535852" y="4500105"/>
                  <a:pt x="4527306" y="4500393"/>
                  <a:pt x="4519530" y="4502889"/>
                </a:cubicBezTo>
                <a:cubicBezTo>
                  <a:pt x="4498886" y="4509610"/>
                  <a:pt x="4478338" y="4516907"/>
                  <a:pt x="4457887" y="4524300"/>
                </a:cubicBezTo>
                <a:cubicBezTo>
                  <a:pt x="4445502" y="4528813"/>
                  <a:pt x="4433403" y="4534382"/>
                  <a:pt x="4420922" y="4538702"/>
                </a:cubicBezTo>
                <a:cubicBezTo>
                  <a:pt x="4410936" y="4542159"/>
                  <a:pt x="4400662" y="4544847"/>
                  <a:pt x="4390292" y="4546960"/>
                </a:cubicBezTo>
                <a:cubicBezTo>
                  <a:pt x="4381363" y="4548785"/>
                  <a:pt x="4372050" y="4548592"/>
                  <a:pt x="4363216" y="4550801"/>
                </a:cubicBezTo>
                <a:cubicBezTo>
                  <a:pt x="4339308" y="4556753"/>
                  <a:pt x="4315689" y="4563475"/>
                  <a:pt x="4291973" y="4569811"/>
                </a:cubicBezTo>
                <a:cubicBezTo>
                  <a:pt x="4282468" y="4572308"/>
                  <a:pt x="4272770" y="4574133"/>
                  <a:pt x="4263552" y="4577301"/>
                </a:cubicBezTo>
                <a:cubicBezTo>
                  <a:pt x="4238876" y="4585654"/>
                  <a:pt x="4214585" y="4595159"/>
                  <a:pt x="4189813" y="4603033"/>
                </a:cubicBezTo>
                <a:cubicBezTo>
                  <a:pt x="4169266" y="4609562"/>
                  <a:pt x="4148142" y="4614266"/>
                  <a:pt x="4127306" y="4620027"/>
                </a:cubicBezTo>
                <a:cubicBezTo>
                  <a:pt x="4118473" y="4622524"/>
                  <a:pt x="4110024" y="4626077"/>
                  <a:pt x="4101192" y="4628188"/>
                </a:cubicBezTo>
                <a:cubicBezTo>
                  <a:pt x="4081412" y="4632990"/>
                  <a:pt x="4061345" y="4637022"/>
                  <a:pt x="4041470" y="4641823"/>
                </a:cubicBezTo>
                <a:cubicBezTo>
                  <a:pt x="4030139" y="4644607"/>
                  <a:pt x="4019194" y="4649600"/>
                  <a:pt x="4007672" y="4651425"/>
                </a:cubicBezTo>
                <a:cubicBezTo>
                  <a:pt x="3980308" y="4655745"/>
                  <a:pt x="3952752" y="4658817"/>
                  <a:pt x="3925195" y="4662274"/>
                </a:cubicBezTo>
                <a:cubicBezTo>
                  <a:pt x="3896776" y="4665826"/>
                  <a:pt x="3868451" y="4669571"/>
                  <a:pt x="3840029" y="4672739"/>
                </a:cubicBezTo>
                <a:cubicBezTo>
                  <a:pt x="3824475" y="4674372"/>
                  <a:pt x="3808824" y="4674660"/>
                  <a:pt x="3793270" y="4676196"/>
                </a:cubicBezTo>
                <a:cubicBezTo>
                  <a:pt x="3779636" y="4677541"/>
                  <a:pt x="3766098" y="4680037"/>
                  <a:pt x="3752464" y="4681670"/>
                </a:cubicBezTo>
                <a:cubicBezTo>
                  <a:pt x="3740654" y="4683013"/>
                  <a:pt x="3728748" y="4683781"/>
                  <a:pt x="3716938" y="4685126"/>
                </a:cubicBezTo>
                <a:cubicBezTo>
                  <a:pt x="3698024" y="4687334"/>
                  <a:pt x="3679204" y="4689831"/>
                  <a:pt x="3660386" y="4692135"/>
                </a:cubicBezTo>
                <a:cubicBezTo>
                  <a:pt x="3652513" y="4692999"/>
                  <a:pt x="3644255" y="4695399"/>
                  <a:pt x="3636862" y="4693960"/>
                </a:cubicBezTo>
                <a:cubicBezTo>
                  <a:pt x="3618235" y="4690310"/>
                  <a:pt x="3599896" y="4691367"/>
                  <a:pt x="3581365" y="4693863"/>
                </a:cubicBezTo>
                <a:cubicBezTo>
                  <a:pt x="3575028" y="4694728"/>
                  <a:pt x="3568211" y="4694535"/>
                  <a:pt x="3562066" y="4692903"/>
                </a:cubicBezTo>
                <a:cubicBezTo>
                  <a:pt x="3549488" y="4689638"/>
                  <a:pt x="3537294" y="4685029"/>
                  <a:pt x="3524908" y="4680997"/>
                </a:cubicBezTo>
                <a:cubicBezTo>
                  <a:pt x="3523563" y="4680517"/>
                  <a:pt x="3521931" y="4680421"/>
                  <a:pt x="3520492" y="4680133"/>
                </a:cubicBezTo>
                <a:cubicBezTo>
                  <a:pt x="3512330" y="4678500"/>
                  <a:pt x="3504266" y="4676868"/>
                  <a:pt x="3496103" y="4675428"/>
                </a:cubicBezTo>
                <a:cubicBezTo>
                  <a:pt x="3491687" y="4674660"/>
                  <a:pt x="3487174" y="4674564"/>
                  <a:pt x="3482757" y="4673892"/>
                </a:cubicBezTo>
                <a:cubicBezTo>
                  <a:pt x="3465667" y="4671203"/>
                  <a:pt x="3446848" y="4675716"/>
                  <a:pt x="3432061" y="4664099"/>
                </a:cubicBezTo>
                <a:cubicBezTo>
                  <a:pt x="3422460" y="4656609"/>
                  <a:pt x="3413146" y="4658338"/>
                  <a:pt x="3402873" y="4659490"/>
                </a:cubicBezTo>
                <a:cubicBezTo>
                  <a:pt x="3395096" y="4660354"/>
                  <a:pt x="3387126" y="4660065"/>
                  <a:pt x="3379253" y="4660162"/>
                </a:cubicBezTo>
                <a:cubicBezTo>
                  <a:pt x="3365427" y="4660449"/>
                  <a:pt x="3351601" y="4660546"/>
                  <a:pt x="3337774" y="4661026"/>
                </a:cubicBezTo>
                <a:cubicBezTo>
                  <a:pt x="3333357" y="4661218"/>
                  <a:pt x="3328846" y="4663619"/>
                  <a:pt x="3324524" y="4663235"/>
                </a:cubicBezTo>
                <a:cubicBezTo>
                  <a:pt x="3304553" y="4661410"/>
                  <a:pt x="3284582" y="4658529"/>
                  <a:pt x="3264610" y="4656897"/>
                </a:cubicBezTo>
                <a:cubicBezTo>
                  <a:pt x="3253281" y="4655938"/>
                  <a:pt x="3241663" y="4657761"/>
                  <a:pt x="3230429" y="4656417"/>
                </a:cubicBezTo>
                <a:cubicBezTo>
                  <a:pt x="3217468" y="4654881"/>
                  <a:pt x="3204794" y="4650945"/>
                  <a:pt x="3191927" y="4648544"/>
                </a:cubicBezTo>
                <a:cubicBezTo>
                  <a:pt x="3188375" y="4647872"/>
                  <a:pt x="3184438" y="4648736"/>
                  <a:pt x="3180694" y="4648928"/>
                </a:cubicBezTo>
                <a:cubicBezTo>
                  <a:pt x="3176469" y="4649120"/>
                  <a:pt x="3172340" y="4649504"/>
                  <a:pt x="3168116" y="4649600"/>
                </a:cubicBezTo>
                <a:cubicBezTo>
                  <a:pt x="3155249" y="4649793"/>
                  <a:pt x="3142384" y="4649504"/>
                  <a:pt x="3129517" y="4650177"/>
                </a:cubicBezTo>
                <a:cubicBezTo>
                  <a:pt x="3121644" y="4650561"/>
                  <a:pt x="3113388" y="4654497"/>
                  <a:pt x="3106089" y="4653057"/>
                </a:cubicBezTo>
                <a:cubicBezTo>
                  <a:pt x="3091208" y="4650272"/>
                  <a:pt x="3076325" y="4656513"/>
                  <a:pt x="3061444" y="4651329"/>
                </a:cubicBezTo>
                <a:cubicBezTo>
                  <a:pt x="3056834" y="4649793"/>
                  <a:pt x="3050497" y="4653633"/>
                  <a:pt x="3044928" y="4653825"/>
                </a:cubicBezTo>
                <a:cubicBezTo>
                  <a:pt x="3031006" y="4654305"/>
                  <a:pt x="3017084" y="4654209"/>
                  <a:pt x="3003162" y="4654113"/>
                </a:cubicBezTo>
                <a:cubicBezTo>
                  <a:pt x="2990680" y="4654017"/>
                  <a:pt x="2977717" y="4655361"/>
                  <a:pt x="2965716" y="4652673"/>
                </a:cubicBezTo>
                <a:cubicBezTo>
                  <a:pt x="2953137" y="4649793"/>
                  <a:pt x="2941808" y="4650177"/>
                  <a:pt x="2929614" y="4653441"/>
                </a:cubicBezTo>
                <a:cubicBezTo>
                  <a:pt x="2921260" y="4655649"/>
                  <a:pt x="2912427" y="4655938"/>
                  <a:pt x="2903786" y="4656609"/>
                </a:cubicBezTo>
                <a:cubicBezTo>
                  <a:pt x="2894473" y="4657377"/>
                  <a:pt x="2884199" y="4655361"/>
                  <a:pt x="2875750" y="4658529"/>
                </a:cubicBezTo>
                <a:cubicBezTo>
                  <a:pt x="2850593" y="4667939"/>
                  <a:pt x="2824765" y="4669955"/>
                  <a:pt x="2798458" y="4669955"/>
                </a:cubicBezTo>
                <a:cubicBezTo>
                  <a:pt x="2793656" y="4669955"/>
                  <a:pt x="2788759" y="4668612"/>
                  <a:pt x="2784152" y="4667171"/>
                </a:cubicBezTo>
                <a:cubicBezTo>
                  <a:pt x="2757266" y="4658529"/>
                  <a:pt x="2730286" y="4659297"/>
                  <a:pt x="2702922" y="4664578"/>
                </a:cubicBezTo>
                <a:cubicBezTo>
                  <a:pt x="2697257" y="4665731"/>
                  <a:pt x="2690921" y="4665923"/>
                  <a:pt x="2685256" y="4664771"/>
                </a:cubicBezTo>
                <a:cubicBezTo>
                  <a:pt x="2669317" y="4661410"/>
                  <a:pt x="2653858" y="4655841"/>
                  <a:pt x="2637824" y="4653441"/>
                </a:cubicBezTo>
                <a:cubicBezTo>
                  <a:pt x="2611324" y="4649504"/>
                  <a:pt x="2588377" y="4662754"/>
                  <a:pt x="2564661" y="4671396"/>
                </a:cubicBezTo>
                <a:cubicBezTo>
                  <a:pt x="2542097" y="4679557"/>
                  <a:pt x="2522894" y="4697992"/>
                  <a:pt x="2496201" y="4693863"/>
                </a:cubicBezTo>
                <a:cubicBezTo>
                  <a:pt x="2493514" y="4693479"/>
                  <a:pt x="2490537" y="4696071"/>
                  <a:pt x="2487560" y="4696744"/>
                </a:cubicBezTo>
                <a:cubicBezTo>
                  <a:pt x="2479399" y="4698568"/>
                  <a:pt x="2471238" y="4700776"/>
                  <a:pt x="2462980" y="4701641"/>
                </a:cubicBezTo>
                <a:cubicBezTo>
                  <a:pt x="2452899" y="4702793"/>
                  <a:pt x="2442625" y="4702409"/>
                  <a:pt x="2432544" y="4703369"/>
                </a:cubicBezTo>
                <a:cubicBezTo>
                  <a:pt x="2419581" y="4704521"/>
                  <a:pt x="2406812" y="4707593"/>
                  <a:pt x="2393945" y="4707593"/>
                </a:cubicBezTo>
                <a:cubicBezTo>
                  <a:pt x="2383575" y="4707593"/>
                  <a:pt x="2373302" y="4704041"/>
                  <a:pt x="2363029" y="4702312"/>
                </a:cubicBezTo>
                <a:cubicBezTo>
                  <a:pt x="2348530" y="4699912"/>
                  <a:pt x="2332591" y="4700584"/>
                  <a:pt x="2319821" y="4694439"/>
                </a:cubicBezTo>
                <a:cubicBezTo>
                  <a:pt x="2306188" y="4687910"/>
                  <a:pt x="2293225" y="4684934"/>
                  <a:pt x="2279111" y="4686950"/>
                </a:cubicBezTo>
                <a:cubicBezTo>
                  <a:pt x="2274406" y="4687622"/>
                  <a:pt x="2268357" y="4691655"/>
                  <a:pt x="2266245" y="4695783"/>
                </a:cubicBezTo>
                <a:cubicBezTo>
                  <a:pt x="2261540" y="4705001"/>
                  <a:pt x="2255108" y="4706634"/>
                  <a:pt x="2246370" y="4703464"/>
                </a:cubicBezTo>
                <a:cubicBezTo>
                  <a:pt x="2238785" y="4700776"/>
                  <a:pt x="2229471" y="4699432"/>
                  <a:pt x="2224287" y="4694247"/>
                </a:cubicBezTo>
                <a:cubicBezTo>
                  <a:pt x="2209596" y="4679557"/>
                  <a:pt x="2190873" y="4679077"/>
                  <a:pt x="2172630" y="4675141"/>
                </a:cubicBezTo>
                <a:cubicBezTo>
                  <a:pt x="2161494" y="4672739"/>
                  <a:pt x="2151123" y="4672644"/>
                  <a:pt x="2139985" y="4674276"/>
                </a:cubicBezTo>
                <a:cubicBezTo>
                  <a:pt x="2115790" y="4677925"/>
                  <a:pt x="2092266" y="4672739"/>
                  <a:pt x="2069030" y="4666115"/>
                </a:cubicBezTo>
                <a:cubicBezTo>
                  <a:pt x="2053667" y="4661698"/>
                  <a:pt x="2037921" y="4659010"/>
                  <a:pt x="2022655" y="4654497"/>
                </a:cubicBezTo>
                <a:cubicBezTo>
                  <a:pt x="2011229" y="4651041"/>
                  <a:pt x="1999804" y="4646912"/>
                  <a:pt x="1989339" y="4641343"/>
                </a:cubicBezTo>
                <a:cubicBezTo>
                  <a:pt x="1974167" y="4633181"/>
                  <a:pt x="1960918" y="4620891"/>
                  <a:pt x="1941618" y="4624156"/>
                </a:cubicBezTo>
                <a:cubicBezTo>
                  <a:pt x="1924623" y="4627036"/>
                  <a:pt x="1909262" y="4620988"/>
                  <a:pt x="1893707" y="4615227"/>
                </a:cubicBezTo>
                <a:cubicBezTo>
                  <a:pt x="1882281" y="4611002"/>
                  <a:pt x="1870857" y="4606681"/>
                  <a:pt x="1859045" y="4603993"/>
                </a:cubicBezTo>
                <a:cubicBezTo>
                  <a:pt x="1845027" y="4600824"/>
                  <a:pt x="1829184" y="4602169"/>
                  <a:pt x="1816702" y="4596311"/>
                </a:cubicBezTo>
                <a:cubicBezTo>
                  <a:pt x="1803644" y="4590166"/>
                  <a:pt x="1792795" y="4594295"/>
                  <a:pt x="1781177" y="4596024"/>
                </a:cubicBezTo>
                <a:cubicBezTo>
                  <a:pt x="1762646" y="4598712"/>
                  <a:pt x="1744210" y="4603705"/>
                  <a:pt x="1725488" y="4597368"/>
                </a:cubicBezTo>
                <a:cubicBezTo>
                  <a:pt x="1702733" y="4589687"/>
                  <a:pt x="1680169" y="4581430"/>
                  <a:pt x="1657318" y="4574133"/>
                </a:cubicBezTo>
                <a:cubicBezTo>
                  <a:pt x="1648483" y="4571347"/>
                  <a:pt x="1638980" y="4570195"/>
                  <a:pt x="1629761" y="4568947"/>
                </a:cubicBezTo>
                <a:cubicBezTo>
                  <a:pt x="1621025" y="4567891"/>
                  <a:pt x="1610559" y="4570579"/>
                  <a:pt x="1603837" y="4566547"/>
                </a:cubicBezTo>
                <a:cubicBezTo>
                  <a:pt x="1586554" y="4556178"/>
                  <a:pt x="1568792" y="4551089"/>
                  <a:pt x="1548820" y="4551089"/>
                </a:cubicBezTo>
                <a:cubicBezTo>
                  <a:pt x="1541330" y="4551089"/>
                  <a:pt x="1534033" y="4546768"/>
                  <a:pt x="1526449" y="4545999"/>
                </a:cubicBezTo>
                <a:cubicBezTo>
                  <a:pt x="1516078" y="4545040"/>
                  <a:pt x="1504172" y="4542447"/>
                  <a:pt x="1495147" y="4546096"/>
                </a:cubicBezTo>
                <a:cubicBezTo>
                  <a:pt x="1473928" y="4554737"/>
                  <a:pt x="1456742" y="4547536"/>
                  <a:pt x="1438211" y="4538991"/>
                </a:cubicBezTo>
                <a:cubicBezTo>
                  <a:pt x="1419967" y="4530541"/>
                  <a:pt x="1400764" y="4523821"/>
                  <a:pt x="1381370" y="4518251"/>
                </a:cubicBezTo>
                <a:cubicBezTo>
                  <a:pt x="1374073" y="4516235"/>
                  <a:pt x="1365336" y="4519596"/>
                  <a:pt x="1357270" y="4520267"/>
                </a:cubicBezTo>
                <a:cubicBezTo>
                  <a:pt x="1354389" y="4520460"/>
                  <a:pt x="1351220" y="4520748"/>
                  <a:pt x="1348629" y="4519788"/>
                </a:cubicBezTo>
                <a:cubicBezTo>
                  <a:pt x="1323569" y="4510570"/>
                  <a:pt x="1298124" y="4503561"/>
                  <a:pt x="1270953" y="4508361"/>
                </a:cubicBezTo>
                <a:cubicBezTo>
                  <a:pt x="1268457" y="4508842"/>
                  <a:pt x="1265672" y="4507786"/>
                  <a:pt x="1263175" y="4507114"/>
                </a:cubicBezTo>
                <a:cubicBezTo>
                  <a:pt x="1250981" y="4503657"/>
                  <a:pt x="1239075" y="4498184"/>
                  <a:pt x="1226690" y="4496936"/>
                </a:cubicBezTo>
                <a:cubicBezTo>
                  <a:pt x="1196157" y="4493864"/>
                  <a:pt x="1165433" y="4492615"/>
                  <a:pt x="1134706" y="4490599"/>
                </a:cubicBezTo>
                <a:cubicBezTo>
                  <a:pt x="1132786" y="4490503"/>
                  <a:pt x="1130770" y="4490503"/>
                  <a:pt x="1129042" y="4489831"/>
                </a:cubicBezTo>
                <a:cubicBezTo>
                  <a:pt x="1117712" y="4485702"/>
                  <a:pt x="1107823" y="4487047"/>
                  <a:pt x="1098220" y="4494919"/>
                </a:cubicBezTo>
                <a:cubicBezTo>
                  <a:pt x="1093996" y="4498376"/>
                  <a:pt x="1088235" y="4500200"/>
                  <a:pt x="1082955" y="4502121"/>
                </a:cubicBezTo>
                <a:cubicBezTo>
                  <a:pt x="1075177" y="4505002"/>
                  <a:pt x="1067208" y="4507786"/>
                  <a:pt x="1059143" y="4509610"/>
                </a:cubicBezTo>
                <a:cubicBezTo>
                  <a:pt x="1051173" y="4511338"/>
                  <a:pt x="1042628" y="4513738"/>
                  <a:pt x="1034947" y="4512395"/>
                </a:cubicBezTo>
                <a:cubicBezTo>
                  <a:pt x="1021121" y="4509994"/>
                  <a:pt x="1007966" y="4504618"/>
                  <a:pt x="994332" y="4501064"/>
                </a:cubicBezTo>
                <a:cubicBezTo>
                  <a:pt x="989628" y="4499816"/>
                  <a:pt x="984442" y="4500009"/>
                  <a:pt x="979546" y="4499912"/>
                </a:cubicBezTo>
                <a:cubicBezTo>
                  <a:pt x="968312" y="4499625"/>
                  <a:pt x="956790" y="4502409"/>
                  <a:pt x="946613" y="4494440"/>
                </a:cubicBezTo>
                <a:cubicBezTo>
                  <a:pt x="937204" y="4486951"/>
                  <a:pt x="927697" y="4489158"/>
                  <a:pt x="917808" y="4494824"/>
                </a:cubicBezTo>
                <a:cubicBezTo>
                  <a:pt x="910703" y="4498857"/>
                  <a:pt x="902639" y="4502025"/>
                  <a:pt x="894669" y="4503561"/>
                </a:cubicBezTo>
                <a:cubicBezTo>
                  <a:pt x="883723" y="4505673"/>
                  <a:pt x="872873" y="4506538"/>
                  <a:pt x="861063" y="4505289"/>
                </a:cubicBezTo>
                <a:cubicBezTo>
                  <a:pt x="852710" y="4504425"/>
                  <a:pt x="845892" y="4504041"/>
                  <a:pt x="839363" y="4498952"/>
                </a:cubicBezTo>
                <a:cubicBezTo>
                  <a:pt x="838308" y="4498184"/>
                  <a:pt x="836388" y="4497992"/>
                  <a:pt x="834947" y="4498089"/>
                </a:cubicBezTo>
                <a:cubicBezTo>
                  <a:pt x="816032" y="4499721"/>
                  <a:pt x="797309" y="4498857"/>
                  <a:pt x="778202" y="4497704"/>
                </a:cubicBezTo>
                <a:cubicBezTo>
                  <a:pt x="753911" y="4496168"/>
                  <a:pt x="728370" y="4500680"/>
                  <a:pt x="707343" y="4516811"/>
                </a:cubicBezTo>
                <a:cubicBezTo>
                  <a:pt x="704271" y="4519212"/>
                  <a:pt x="699662" y="4520267"/>
                  <a:pt x="695629" y="4520844"/>
                </a:cubicBezTo>
                <a:cubicBezTo>
                  <a:pt x="676618" y="4523340"/>
                  <a:pt x="657511" y="4525069"/>
                  <a:pt x="638500" y="4527853"/>
                </a:cubicBezTo>
                <a:cubicBezTo>
                  <a:pt x="628130" y="4529389"/>
                  <a:pt x="617280" y="4530734"/>
                  <a:pt x="607872" y="4534958"/>
                </a:cubicBezTo>
                <a:cubicBezTo>
                  <a:pt x="598655" y="4539086"/>
                  <a:pt x="591260" y="4543983"/>
                  <a:pt x="585788" y="4535342"/>
                </a:cubicBezTo>
                <a:cubicBezTo>
                  <a:pt x="575995" y="4539951"/>
                  <a:pt x="567448" y="4543792"/>
                  <a:pt x="559097" y="4547920"/>
                </a:cubicBezTo>
                <a:cubicBezTo>
                  <a:pt x="556023" y="4549456"/>
                  <a:pt x="553431" y="4551953"/>
                  <a:pt x="550358" y="4553393"/>
                </a:cubicBezTo>
                <a:cubicBezTo>
                  <a:pt x="547093" y="4554930"/>
                  <a:pt x="543445" y="4555889"/>
                  <a:pt x="539893" y="4556657"/>
                </a:cubicBezTo>
                <a:cubicBezTo>
                  <a:pt x="524050" y="4560114"/>
                  <a:pt x="508207" y="4563282"/>
                  <a:pt x="492462" y="4567027"/>
                </a:cubicBezTo>
                <a:cubicBezTo>
                  <a:pt x="489388" y="4567795"/>
                  <a:pt x="486796" y="4570868"/>
                  <a:pt x="484011" y="4572884"/>
                </a:cubicBezTo>
                <a:cubicBezTo>
                  <a:pt x="482187" y="4574228"/>
                  <a:pt x="480363" y="4576244"/>
                  <a:pt x="478346" y="4576533"/>
                </a:cubicBezTo>
                <a:cubicBezTo>
                  <a:pt x="462984" y="4578837"/>
                  <a:pt x="447718" y="4581526"/>
                  <a:pt x="432260" y="4582678"/>
                </a:cubicBezTo>
                <a:cubicBezTo>
                  <a:pt x="419298" y="4583637"/>
                  <a:pt x="406815" y="4583350"/>
                  <a:pt x="403455" y="4600056"/>
                </a:cubicBezTo>
                <a:cubicBezTo>
                  <a:pt x="402879" y="4602937"/>
                  <a:pt x="398750" y="4606010"/>
                  <a:pt x="395583" y="4607449"/>
                </a:cubicBezTo>
                <a:cubicBezTo>
                  <a:pt x="386557" y="4611578"/>
                  <a:pt x="376954" y="4614362"/>
                  <a:pt x="368025" y="4618587"/>
                </a:cubicBezTo>
                <a:cubicBezTo>
                  <a:pt x="338741" y="4632701"/>
                  <a:pt x="308113" y="4641631"/>
                  <a:pt x="275371" y="4639999"/>
                </a:cubicBezTo>
                <a:cubicBezTo>
                  <a:pt x="265194" y="4639519"/>
                  <a:pt x="255304" y="4634333"/>
                  <a:pt x="248871" y="4632413"/>
                </a:cubicBezTo>
                <a:cubicBezTo>
                  <a:pt x="230341" y="4639999"/>
                  <a:pt x="214786" y="4647296"/>
                  <a:pt x="198559" y="4652768"/>
                </a:cubicBezTo>
                <a:cubicBezTo>
                  <a:pt x="184253" y="4657665"/>
                  <a:pt x="169274" y="4660738"/>
                  <a:pt x="154583" y="4664290"/>
                </a:cubicBezTo>
                <a:cubicBezTo>
                  <a:pt x="149206" y="4665635"/>
                  <a:pt x="143734" y="4666403"/>
                  <a:pt x="138261" y="4667075"/>
                </a:cubicBezTo>
                <a:cubicBezTo>
                  <a:pt x="121171" y="4669187"/>
                  <a:pt x="103312" y="4664099"/>
                  <a:pt x="86606" y="4672164"/>
                </a:cubicBezTo>
                <a:cubicBezTo>
                  <a:pt x="77868" y="4676389"/>
                  <a:pt x="69226" y="4681477"/>
                  <a:pt x="60009" y="4683686"/>
                </a:cubicBezTo>
                <a:cubicBezTo>
                  <a:pt x="50120" y="4686086"/>
                  <a:pt x="40446" y="4689831"/>
                  <a:pt x="30568" y="4692507"/>
                </a:cubicBezTo>
                <a:lnTo>
                  <a:pt x="0" y="4694912"/>
                </a:lnTo>
                <a:lnTo>
                  <a:pt x="0" y="4338332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027D562-8F7E-478A-942E-D959A950C5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34476" y="4058937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8A28C56-2619-47F0-B448-9D145309B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34476" y="4058937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977D79-9B8C-B737-3FEF-AB542627E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639079"/>
            <a:ext cx="3458191" cy="31627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56D897-0E13-72D7-A555-7FD1E27910D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1120718" y="5804648"/>
            <a:ext cx="891988" cy="89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332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EFC407-54CD-D1AD-85A1-6EA2C0CAE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0BB07B4-8756-4AE5-A848-6EA4FA2E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words&#10;&#10;Description automatically generated">
            <a:extLst>
              <a:ext uri="{FF2B5EF4-FFF2-40B4-BE49-F238E27FC236}">
                <a16:creationId xmlns:a16="http://schemas.microsoft.com/office/drawing/2014/main" id="{84E67D02-3430-16E6-42A4-8B5F71EA2F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094" b="1565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" name="Picture 9" descr="A qr code with a person's face&#10;&#10;Description automatically generated">
            <a:extLst>
              <a:ext uri="{FF2B5EF4-FFF2-40B4-BE49-F238E27FC236}">
                <a16:creationId xmlns:a16="http://schemas.microsoft.com/office/drawing/2014/main" id="{E4A99C14-E50E-AD38-1348-0D921E7E51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120718" y="5804648"/>
            <a:ext cx="891988" cy="89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60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CEED65-81B8-2814-90E9-53864017F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F7506-5BF2-31CF-D480-A789CFE9D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452" y="790900"/>
            <a:ext cx="5289177" cy="272736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8000" dirty="0"/>
              <a:t>Feedback</a:t>
            </a:r>
          </a:p>
        </p:txBody>
      </p:sp>
      <p:pic>
        <p:nvPicPr>
          <p:cNvPr id="4" name="Obrázok 6" descr="Obrázok, na ktorom je písmo, grafika, logo, snímka obrazovky&#10;&#10;Automaticky generovaný popis">
            <a:extLst>
              <a:ext uri="{FF2B5EF4-FFF2-40B4-BE49-F238E27FC236}">
                <a16:creationId xmlns:a16="http://schemas.microsoft.com/office/drawing/2014/main" id="{22E2BF18-D6BE-2583-8640-059A86CD4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718" y="6002580"/>
            <a:ext cx="686043" cy="686043"/>
          </a:xfrm>
          <a:prstGeom prst="flowChartConnector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D94754-ABBF-D18C-8D97-1294CE9C0D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67854" y="1289594"/>
            <a:ext cx="3341395" cy="33413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AF4361-21D5-65FB-900E-BC59C21DF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8178" y="3961391"/>
            <a:ext cx="2327363" cy="210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74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A29CE9C-071D-6029-4AAF-87377D5725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120718" y="5804648"/>
            <a:ext cx="891988" cy="8919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9AF0EC-EA29-00F2-4FB9-1238571AB2F1}"/>
              </a:ext>
            </a:extLst>
          </p:cNvPr>
          <p:cNvSpPr txBox="1"/>
          <p:nvPr/>
        </p:nvSpPr>
        <p:spPr>
          <a:xfrm>
            <a:off x="1762624" y="727800"/>
            <a:ext cx="4138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Kto</a:t>
            </a:r>
            <a:r>
              <a:rPr lang="en-US" dirty="0"/>
              <a:t> </a:t>
            </a:r>
            <a:r>
              <a:rPr lang="en-US" dirty="0" err="1"/>
              <a:t>bol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prednáške</a:t>
            </a:r>
            <a:r>
              <a:rPr lang="en-US" dirty="0"/>
              <a:t> </a:t>
            </a:r>
            <a:r>
              <a:rPr lang="en-US" dirty="0">
                <a:solidFill>
                  <a:srgbClr val="DA7370"/>
                </a:solidFill>
              </a:rPr>
              <a:t>Martina </a:t>
            </a:r>
            <a:r>
              <a:rPr lang="en-US" dirty="0" err="1">
                <a:solidFill>
                  <a:srgbClr val="DA7370"/>
                </a:solidFill>
              </a:rPr>
              <a:t>Kumeckého</a:t>
            </a:r>
            <a:r>
              <a:rPr lang="en-US" dirty="0"/>
              <a:t>?</a:t>
            </a:r>
            <a:endParaRPr lang="sk-SK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2B2AD-D912-FEFA-2FDF-46C0141DCB02}"/>
              </a:ext>
            </a:extLst>
          </p:cNvPr>
          <p:cNvSpPr txBox="1"/>
          <p:nvPr/>
        </p:nvSpPr>
        <p:spPr>
          <a:xfrm>
            <a:off x="4573328" y="2192456"/>
            <a:ext cx="282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Kto</a:t>
            </a:r>
            <a:r>
              <a:rPr lang="en-US" dirty="0"/>
              <a:t> mate </a:t>
            </a:r>
            <a:r>
              <a:rPr lang="en-US" dirty="0" err="1"/>
              <a:t>skúsenosti</a:t>
            </a:r>
            <a:r>
              <a:rPr lang="en-US" dirty="0"/>
              <a:t> s </a:t>
            </a:r>
            <a:r>
              <a:rPr lang="en-US" dirty="0">
                <a:solidFill>
                  <a:srgbClr val="80C1BD"/>
                </a:solidFill>
              </a:rPr>
              <a:t>.NET</a:t>
            </a:r>
            <a:r>
              <a:rPr lang="en-US" dirty="0"/>
              <a:t>?</a:t>
            </a:r>
            <a:endParaRPr lang="sk-S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D58EA-B3F0-F749-24AA-4FD990311967}"/>
              </a:ext>
            </a:extLst>
          </p:cNvPr>
          <p:cNvSpPr txBox="1"/>
          <p:nvPr/>
        </p:nvSpPr>
        <p:spPr>
          <a:xfrm>
            <a:off x="569495" y="3120189"/>
            <a:ext cx="391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Kto máte skúsenosti s </a:t>
            </a:r>
            <a:r>
              <a:rPr lang="sk-SK" dirty="0">
                <a:solidFill>
                  <a:srgbClr val="F6E57F"/>
                </a:solidFill>
              </a:rPr>
              <a:t>REST API</a:t>
            </a:r>
            <a:r>
              <a:rPr lang="sk-SK" dirty="0"/>
              <a:t> v </a:t>
            </a:r>
            <a:r>
              <a:rPr lang="sk-SK" dirty="0">
                <a:solidFill>
                  <a:srgbClr val="80C1BD"/>
                </a:solidFill>
              </a:rPr>
              <a:t>.NET</a:t>
            </a:r>
            <a:r>
              <a:rPr lang="sk-SK" dirty="0"/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B0B951-D980-6E38-C6B1-7CBB9D95F218}"/>
              </a:ext>
            </a:extLst>
          </p:cNvPr>
          <p:cNvSpPr txBox="1"/>
          <p:nvPr/>
        </p:nvSpPr>
        <p:spPr>
          <a:xfrm>
            <a:off x="3116179" y="4176478"/>
            <a:ext cx="2529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Kto poznáte </a:t>
            </a:r>
            <a:r>
              <a:rPr lang="sk-SK" dirty="0" err="1">
                <a:solidFill>
                  <a:srgbClr val="F6E57F"/>
                </a:solidFill>
              </a:rPr>
              <a:t>Minimal</a:t>
            </a:r>
            <a:r>
              <a:rPr lang="en-US" dirty="0">
                <a:solidFill>
                  <a:srgbClr val="F6E57F"/>
                </a:solidFill>
              </a:rPr>
              <a:t> </a:t>
            </a:r>
            <a:r>
              <a:rPr lang="sk-SK" dirty="0">
                <a:solidFill>
                  <a:srgbClr val="F6E57F"/>
                </a:solidFill>
              </a:rPr>
              <a:t>API</a:t>
            </a:r>
            <a:r>
              <a:rPr lang="sk-SK" dirty="0"/>
              <a:t>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80F2D4-DC1F-D50C-AB9F-BDC921C5C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982" y="567749"/>
            <a:ext cx="2848864" cy="351065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4AFBF44-5F40-2442-00A2-22824BC1EB93}"/>
              </a:ext>
            </a:extLst>
          </p:cNvPr>
          <p:cNvSpPr txBox="1"/>
          <p:nvPr/>
        </p:nvSpPr>
        <p:spPr>
          <a:xfrm>
            <a:off x="869607" y="1722031"/>
            <a:ext cx="2702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Kto</a:t>
            </a:r>
            <a:r>
              <a:rPr lang="en-US" dirty="0"/>
              <a:t> mate </a:t>
            </a:r>
            <a:r>
              <a:rPr lang="en-US" dirty="0" err="1"/>
              <a:t>skúsenosti</a:t>
            </a:r>
            <a:r>
              <a:rPr lang="en-US" dirty="0"/>
              <a:t> s </a:t>
            </a:r>
            <a:r>
              <a:rPr lang="en-US" dirty="0">
                <a:solidFill>
                  <a:srgbClr val="80C1BD"/>
                </a:solidFill>
              </a:rPr>
              <a:t>API</a:t>
            </a:r>
            <a:r>
              <a:rPr lang="en-US" dirty="0"/>
              <a:t>?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5912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2FC362-05B9-E3B1-4E01-71DFEE005D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ok 6" descr="Obrázok, na ktorom je písmo, grafika, logo, snímka obrazovky&#10;&#10;Automaticky generovaný popis">
            <a:extLst>
              <a:ext uri="{FF2B5EF4-FFF2-40B4-BE49-F238E27FC236}">
                <a16:creationId xmlns:a16="http://schemas.microsoft.com/office/drawing/2014/main" id="{267BFD0D-3DC3-2AA5-B150-E08B510AF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718" y="6002580"/>
            <a:ext cx="686043" cy="686043"/>
          </a:xfrm>
          <a:prstGeom prst="flowChartConnector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F52A76-15CC-113F-2D86-4EAA00D65B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9460" y="1294278"/>
            <a:ext cx="3341395" cy="3341395"/>
          </a:xfrm>
          <a:prstGeom prst="rect">
            <a:avLst/>
          </a:prstGeom>
        </p:spPr>
      </p:pic>
      <p:pic>
        <p:nvPicPr>
          <p:cNvPr id="2050" name="Picture 2" descr="ASP.NET CORE Junior Developer Roadmap">
            <a:extLst>
              <a:ext uri="{FF2B5EF4-FFF2-40B4-BE49-F238E27FC236}">
                <a16:creationId xmlns:a16="http://schemas.microsoft.com/office/drawing/2014/main" id="{75244D66-1B65-EFE6-25AD-22ED6B614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071" y="998420"/>
            <a:ext cx="6862548" cy="38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5252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23220-A7D4-1E95-36DA-7871E65C6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0C5F2-3683-2D50-E935-C7BBE7945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452" y="790900"/>
            <a:ext cx="5289177" cy="272736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8000"/>
              <a:t>Ďakujem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A3F91-6180-471B-7689-6A80AF836F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10969" y="790900"/>
            <a:ext cx="4338919" cy="4338919"/>
          </a:xfrm>
          <a:prstGeom prst="rect">
            <a:avLst/>
          </a:prstGeom>
        </p:spPr>
      </p:pic>
      <p:pic>
        <p:nvPicPr>
          <p:cNvPr id="4" name="Obrázok 6" descr="Obrázok, na ktorom je písmo, grafika, logo, snímka obrazovky&#10;&#10;Automaticky generovaný popis">
            <a:extLst>
              <a:ext uri="{FF2B5EF4-FFF2-40B4-BE49-F238E27FC236}">
                <a16:creationId xmlns:a16="http://schemas.microsoft.com/office/drawing/2014/main" id="{F3C5044B-29EE-6C3F-4AA2-294872F36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2718" y="6002580"/>
            <a:ext cx="686043" cy="686043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2689344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BC50B6-8839-4766-8FD7-C7EBD59FF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37876-20BC-9541-D95E-576744BE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97281"/>
            <a:ext cx="10668000" cy="2854518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8000" dirty="0" err="1"/>
              <a:t>Prečo</a:t>
            </a:r>
            <a:r>
              <a:rPr lang="en-US" sz="8000" dirty="0"/>
              <a:t> API (REST API)?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115DC02-2F1A-42B8-AED2-831CAF26C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22E552-66C7-44E9-B796-23474BB45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243606"/>
            <a:ext cx="12192000" cy="1005840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C63E2F-EB27-A766-45FA-E43837193D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120718" y="5804648"/>
            <a:ext cx="891988" cy="89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271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white circle with white text&#10;&#10;Description automatically generated">
            <a:extLst>
              <a:ext uri="{FF2B5EF4-FFF2-40B4-BE49-F238E27FC236}">
                <a16:creationId xmlns:a16="http://schemas.microsoft.com/office/drawing/2014/main" id="{6094B1A6-FCC5-B59F-BAAB-401876E90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83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9DDEB-35D7-C716-119C-411C72478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web application&#10;&#10;Description automatically generated">
            <a:extLst>
              <a:ext uri="{FF2B5EF4-FFF2-40B4-BE49-F238E27FC236}">
                <a16:creationId xmlns:a16="http://schemas.microsoft.com/office/drawing/2014/main" id="{429EC05A-B078-9D3F-439C-E72F28070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84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DA5499-217D-FF08-8EDF-B7F5262D6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143258A-D4E8-A8FE-1C46-9E6799706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68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47F8C-66C7-B1D9-4CD8-4EF34D873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business diagram&#10;&#10;Description automatically generated with medium confidence">
            <a:extLst>
              <a:ext uri="{FF2B5EF4-FFF2-40B4-BE49-F238E27FC236}">
                <a16:creationId xmlns:a16="http://schemas.microsoft.com/office/drawing/2014/main" id="{40811F81-1C08-E4D7-0201-5A022CA87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23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D43276-F7AE-8957-68BD-74C628901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2C1092-AD33-2050-127B-90BF8D820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818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B6388-9515-A331-9096-F52A24150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F0ADE982-8A92-5B35-53F3-245B6A032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217436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2067</TotalTime>
  <Words>149</Words>
  <Application>Microsoft Office PowerPoint</Application>
  <PresentationFormat>Widescreen</PresentationFormat>
  <Paragraphs>36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Nova Cond</vt:lpstr>
      <vt:lpstr>Consolas</vt:lpstr>
      <vt:lpstr>Impact</vt:lpstr>
      <vt:lpstr>TornVTI</vt:lpstr>
      <vt:lpstr>ASP.NET Core - Minimal API</vt:lpstr>
      <vt:lpstr>PowerPoint Presentation</vt:lpstr>
      <vt:lpstr>Prečo API (REST API)?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HTTP Request</vt:lpstr>
      <vt:lpstr>HTTP Request</vt:lpstr>
      <vt:lpstr>HTTP Response</vt:lpstr>
      <vt:lpstr>PowerPoint Presentation</vt:lpstr>
      <vt:lpstr>PowerPoint Presentation</vt:lpstr>
      <vt:lpstr>Feedback</vt:lpstr>
      <vt:lpstr>PowerPoint Presentation</vt:lpstr>
      <vt:lpstr>Ďakujem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ASP.NET Core - Minimal API</dc:title>
  <dc:creator>Ing. Milan Martiniak</dc:creator>
  <cp:lastModifiedBy>Ing. Milan Martiniak</cp:lastModifiedBy>
  <cp:revision>21</cp:revision>
  <dcterms:created xsi:type="dcterms:W3CDTF">2023-09-08T10:24:28Z</dcterms:created>
  <dcterms:modified xsi:type="dcterms:W3CDTF">2024-11-22T15:26:14Z</dcterms:modified>
</cp:coreProperties>
</file>

<file path=docProps/thumbnail.jpeg>
</file>